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5"/>
  </p:notesMasterIdLst>
  <p:handoutMasterIdLst>
    <p:handoutMasterId r:id="rId16"/>
  </p:handoutMasterIdLst>
  <p:sldIdLst>
    <p:sldId id="2076138268" r:id="rId5"/>
    <p:sldId id="2076138278" r:id="rId6"/>
    <p:sldId id="2076138279" r:id="rId7"/>
    <p:sldId id="2076138282" r:id="rId8"/>
    <p:sldId id="2076138280" r:id="rId9"/>
    <p:sldId id="2076138284" r:id="rId10"/>
    <p:sldId id="2076138285" r:id="rId11"/>
    <p:sldId id="2076138286" r:id="rId12"/>
    <p:sldId id="2076138288" r:id="rId13"/>
    <p:sldId id="2076138266" r:id="rId14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1365F"/>
    <a:srgbClr val="0A2243"/>
    <a:srgbClr val="E9E9E9"/>
    <a:srgbClr val="3A4E69"/>
    <a:srgbClr val="FFFFFF"/>
    <a:srgbClr val="374A65"/>
    <a:srgbClr val="14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183" autoAdjust="0"/>
  </p:normalViewPr>
  <p:slideViewPr>
    <p:cSldViewPr snapToGrid="0">
      <p:cViewPr varScale="1">
        <p:scale>
          <a:sx n="160" d="100"/>
          <a:sy n="160" d="100"/>
        </p:scale>
        <p:origin x="34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BFBDF24E-0768-4CFF-8214-46F90EA6482C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026891C-2962-4D6F-9527-5078C785D7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69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774EF0-9E1C-46AE-89BF-F76581AA4819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B6D9FF2-CCC2-427D-9A68-57EBD545E0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59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-&gt; Paste: Customer or context of the presentation, name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D9FF2-CCC2-427D-9A68-57EBD545E0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1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B73B265-99EF-46F0-A860-DF852CEBC9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3C424D8-60ED-413D-B87C-7AAAB1E5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E88ADF-6B24-4452-9C0B-5712D5C33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99" y="1143001"/>
            <a:ext cx="7413375" cy="1497858"/>
          </a:xfrm>
        </p:spPr>
        <p:txBody>
          <a:bodyPr lIns="0"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3C9D16-EC1A-4690-8A93-ED3D201DD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133" y="2751667"/>
            <a:ext cx="7280025" cy="17767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de-DE" sz="2800" dirty="0">
                <a:solidFill>
                  <a:schemeClr val="bg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AFFE48-87F6-433E-AC74-519F9582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610101"/>
            <a:ext cx="3204886" cy="113779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41600" y="5869303"/>
            <a:ext cx="4800600" cy="549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1599" y="6489538"/>
            <a:ext cx="38965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© INNEO Solutions GmbH | www.inneo.com</a:t>
            </a:r>
          </a:p>
        </p:txBody>
      </p:sp>
    </p:spTree>
    <p:extLst>
      <p:ext uri="{BB962C8B-B14F-4D97-AF65-F5344CB8AC3E}">
        <p14:creationId xmlns:p14="http://schemas.microsoft.com/office/powerpoint/2010/main" val="152426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e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EAFFE48-87F6-433E-AC74-519F9582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6" y="4610101"/>
            <a:ext cx="3204886" cy="1137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A06FA3-D9F5-44BA-A6F5-701017B9A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7" y="4610101"/>
            <a:ext cx="3204886" cy="113779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A893A50-B7B1-4AC8-84F5-39F93C4D2D89}"/>
              </a:ext>
            </a:extLst>
          </p:cNvPr>
          <p:cNvSpPr txBox="1">
            <a:spLocks/>
          </p:cNvSpPr>
          <p:nvPr/>
        </p:nvSpPr>
        <p:spPr>
          <a:xfrm>
            <a:off x="650071" y="1274763"/>
            <a:ext cx="7413375" cy="16875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solidFill>
                  <a:srgbClr val="0A2243"/>
                </a:solidFill>
              </a:rPr>
              <a:t>Vielen Dank für Ihre Aufmerksamkeit!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1599" y="6489538"/>
            <a:ext cx="36933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© INNEO Solutions GmbH | www.inneo.com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4FC884-72F8-473A-B458-8C262165DE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" y="4700231"/>
            <a:ext cx="3355032" cy="5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5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B73B265-99EF-46F0-A860-DF852CEBC9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0C4692-72B7-49AA-AF59-C0CD6954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133" y="1811866"/>
            <a:ext cx="7759096" cy="1151467"/>
          </a:xfrm>
        </p:spPr>
        <p:txBody>
          <a:bodyPr anchor="b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B0460-599E-4C07-B3C5-5D839A74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0132" y="3032881"/>
            <a:ext cx="7759097" cy="1053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85EDF-790E-419E-9FB9-58B7B651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400" y="6552000"/>
            <a:ext cx="1065600" cy="306000"/>
          </a:xfrm>
        </p:spPr>
        <p:txBody>
          <a:bodyPr/>
          <a:lstStyle/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AFFE48-87F6-433E-AC74-519F95825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50" y="155120"/>
            <a:ext cx="1628979" cy="5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B2C9CA-A6C5-486E-8285-5A7052EC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553200"/>
            <a:ext cx="1066800" cy="304800"/>
          </a:xfrm>
        </p:spPr>
        <p:txBody>
          <a:bodyPr/>
          <a:lstStyle/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000" y="1260000"/>
            <a:ext cx="10363200" cy="51435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  <a:lvl2pPr marL="355600" indent="-177800">
              <a:defRPr sz="2000"/>
            </a:lvl2pPr>
            <a:lvl3pPr marL="541338" indent="-185738">
              <a:defRPr sz="1800"/>
            </a:lvl3pPr>
            <a:lvl4pPr marL="719138" indent="-177800">
              <a:defRPr sz="1600"/>
            </a:lvl4pPr>
            <a:lvl5pPr marL="896938" indent="-1778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11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D01C-EECD-452A-A4E9-BBCB7DD5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8400"/>
            <a:ext cx="9499350" cy="7812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58A9D-F164-4FAA-B0DB-4EDA749FD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26000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EE8A4B-6589-411F-BAEF-BF669C688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00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58BBA-4E37-4672-959E-3C0C2B3C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400" y="6552000"/>
            <a:ext cx="1065600" cy="306000"/>
          </a:xfrm>
        </p:spPr>
        <p:txBody>
          <a:bodyPr/>
          <a:lstStyle/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39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Kasten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D01C-EECD-452A-A4E9-BBCB7DD5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8400"/>
            <a:ext cx="9499350" cy="7812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58A9D-F164-4FAA-B0DB-4EDA749FD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260000"/>
            <a:ext cx="5181600" cy="4351338"/>
          </a:xfrm>
          <a:prstGeom prst="rect">
            <a:avLst/>
          </a:prstGeom>
          <a:solidFill>
            <a:srgbClr val="CED3D9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EE8A4B-6589-411F-BAEF-BF669C688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000"/>
            <a:ext cx="5181600" cy="4351338"/>
          </a:xfrm>
          <a:prstGeom prst="rect">
            <a:avLst/>
          </a:prstGeom>
          <a:solidFill>
            <a:srgbClr val="CED3D9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58BBA-4E37-4672-959E-3C0C2B3C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400" y="6552000"/>
            <a:ext cx="1065600" cy="306000"/>
          </a:xfrm>
        </p:spPr>
        <p:txBody>
          <a:bodyPr/>
          <a:lstStyle/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6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B2C9CA-A6C5-486E-8285-5A7052EC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553200"/>
            <a:ext cx="1066800" cy="304800"/>
          </a:xfrm>
        </p:spPr>
        <p:txBody>
          <a:bodyPr/>
          <a:lstStyle/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AAAD489B-A1F1-49BD-9510-9DD89E8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8400"/>
            <a:ext cx="9480300" cy="7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79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 INN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B2C9CA-A6C5-486E-8285-5A7052EC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553200"/>
            <a:ext cx="1066800" cy="304800"/>
          </a:xfrm>
        </p:spPr>
        <p:txBody>
          <a:bodyPr/>
          <a:lstStyle/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96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534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824FE8-63A6-4509-AE9C-A3E86A29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7733"/>
            <a:ext cx="9450667" cy="779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64DCD6-2FD3-4B34-9B01-B3674B573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52DA-DCE2-464F-A9B1-BF2DD7503302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4618E8-B254-4CD0-9FE0-F8FBD11C75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0" y="158916"/>
            <a:ext cx="1639827" cy="58216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01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marR="0" indent="-1778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5600" marR="0" indent="-1778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1338" marR="0" indent="-185738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9138" marR="0" indent="-1778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6938" marR="0" indent="-1778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4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tc.com/support/feedback/web-account.htm" TargetMode="External"/><Relationship Id="rId2" Type="http://schemas.openxmlformats.org/officeDocument/2006/relationships/hyperlink" Target="https://www.ptc.com/en/suppor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0724-CFDF-4164-B9A7-0C20F9FC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71" y="3123813"/>
            <a:ext cx="7825888" cy="610374"/>
          </a:xfrm>
        </p:spPr>
        <p:txBody>
          <a:bodyPr>
            <a:normAutofit fontScale="90000"/>
          </a:bodyPr>
          <a:lstStyle/>
          <a:p>
            <a:r>
              <a:rPr lang="en-GB" dirty="0"/>
              <a:t>Retrieving your latest Windchill license files</a:t>
            </a:r>
          </a:p>
        </p:txBody>
      </p:sp>
    </p:spTree>
    <p:extLst>
      <p:ext uri="{BB962C8B-B14F-4D97-AF65-F5344CB8AC3E}">
        <p14:creationId xmlns:p14="http://schemas.microsoft.com/office/powerpoint/2010/main" val="350412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B078FE8-82DA-488F-9D04-C219415A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EAC2322-03E0-4BA3-A30B-2D1CEBD7D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" y="168483"/>
            <a:ext cx="2056320" cy="32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1121538-0D2C-439C-96C3-653D12C20AAB}"/>
              </a:ext>
            </a:extLst>
          </p:cNvPr>
          <p:cNvSpPr txBox="1"/>
          <p:nvPr/>
        </p:nvSpPr>
        <p:spPr>
          <a:xfrm>
            <a:off x="3370041" y="278439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6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4D13667E-A103-4EAA-A1BD-170BE38EA15F}"/>
              </a:ext>
            </a:extLst>
          </p:cNvPr>
          <p:cNvSpPr txBox="1">
            <a:spLocks/>
          </p:cNvSpPr>
          <p:nvPr/>
        </p:nvSpPr>
        <p:spPr>
          <a:xfrm>
            <a:off x="1524000" y="6384133"/>
            <a:ext cx="7478598" cy="3452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marR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marR="0" indent="-1857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marR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marR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© INNEO Solutions Ltd | www.inneo.co.uk</a:t>
            </a:r>
          </a:p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594C00A-4293-4432-98C1-6034EFE46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0" y="158916"/>
            <a:ext cx="1639827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60000"/>
            <a:ext cx="11211398" cy="51435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On the INNEO support page:</a:t>
            </a:r>
          </a:p>
          <a:p>
            <a:r>
              <a:rPr lang="en-GB" sz="2400"/>
              <a:t>See the document </a:t>
            </a:r>
            <a:r>
              <a:rPr lang="en-GB" sz="2400" dirty="0"/>
              <a:t>on how to set up a PTC account if you do not have one</a:t>
            </a:r>
          </a:p>
          <a:p>
            <a:pPr marL="0" indent="0">
              <a:buNone/>
            </a:pPr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en-GB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https://www.ptc.com/en/support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website</a:t>
            </a:r>
          </a:p>
          <a:p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Log in with your PTC account details.</a:t>
            </a:r>
          </a:p>
          <a:p>
            <a:pPr lvl="1"/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(If you do have a PTC account but cannot access it, click on the link below to log a web account problem)</a:t>
            </a:r>
          </a:p>
          <a:p>
            <a:pPr marL="355600" lvl="2" indent="0">
              <a:buNone/>
            </a:pPr>
            <a:r>
              <a:rPr lang="en-GB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https://support.ptc.com/support/feedback/web-account.htm</a:t>
            </a:r>
            <a:endParaRPr lang="en-GB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GB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215247-0257-B4BD-C87C-360CAECE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72" y="3913231"/>
            <a:ext cx="3589238" cy="2795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E799D0D-1EE8-55EC-5EA1-CEA1B670C4EF}"/>
              </a:ext>
            </a:extLst>
          </p:cNvPr>
          <p:cNvSpPr/>
          <p:nvPr/>
        </p:nvSpPr>
        <p:spPr>
          <a:xfrm>
            <a:off x="6007635" y="4474546"/>
            <a:ext cx="1321331" cy="900260"/>
          </a:xfrm>
          <a:prstGeom prst="rightArrow">
            <a:avLst/>
          </a:prstGeom>
          <a:solidFill>
            <a:srgbClr val="96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0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60000"/>
            <a:ext cx="7508531" cy="5143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Click on the Menu icon in the top left corner to expand the option.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on Manage and monitor software</a:t>
            </a:r>
          </a:p>
          <a:p>
            <a:r>
              <a:rPr lang="en-GB" dirty="0"/>
              <a:t>Click on License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75265-2291-61B2-5B84-C24C724D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63" y="1829430"/>
            <a:ext cx="4818836" cy="1159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1B1673-0B10-D368-92A9-08E3BABF5295}"/>
              </a:ext>
            </a:extLst>
          </p:cNvPr>
          <p:cNvSpPr/>
          <p:nvPr/>
        </p:nvSpPr>
        <p:spPr>
          <a:xfrm>
            <a:off x="3853230" y="1941904"/>
            <a:ext cx="1321331" cy="900260"/>
          </a:xfrm>
          <a:prstGeom prst="rightArrow">
            <a:avLst/>
          </a:prstGeom>
          <a:solidFill>
            <a:srgbClr val="96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31AD8-53B5-8168-B898-3ECE5D7A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63" y="3935421"/>
            <a:ext cx="6087325" cy="21720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83C0DD9-02D4-34D3-4A2A-78B24F4ED9B0}"/>
              </a:ext>
            </a:extLst>
          </p:cNvPr>
          <p:cNvSpPr/>
          <p:nvPr/>
        </p:nvSpPr>
        <p:spPr>
          <a:xfrm>
            <a:off x="3853230" y="4915168"/>
            <a:ext cx="1321331" cy="900260"/>
          </a:xfrm>
          <a:prstGeom prst="rightArrow">
            <a:avLst/>
          </a:prstGeom>
          <a:solidFill>
            <a:srgbClr val="96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A0A9E6D-D900-E0EB-7F96-4C7D84CB3F5F}"/>
              </a:ext>
            </a:extLst>
          </p:cNvPr>
          <p:cNvSpPr/>
          <p:nvPr/>
        </p:nvSpPr>
        <p:spPr>
          <a:xfrm rot="10800000">
            <a:off x="10771222" y="5365298"/>
            <a:ext cx="1321331" cy="900260"/>
          </a:xfrm>
          <a:prstGeom prst="rightArrow">
            <a:avLst/>
          </a:prstGeom>
          <a:solidFill>
            <a:srgbClr val="96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59999"/>
            <a:ext cx="11320040" cy="55302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Select product Field: click pulldown arrow for selection of product type.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Enter device ID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If you do not know how to get the host ID:</a:t>
            </a:r>
            <a:r>
              <a:rPr lang="en-GB" dirty="0"/>
              <a:t> please see the next slide for information to get your License host ID</a:t>
            </a:r>
          </a:p>
          <a:p>
            <a:r>
              <a:rPr lang="en-GB" dirty="0"/>
              <a:t>If any of the steps are not clear to you, please contact us at support@inneo.com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A2BEB-07A6-E6DA-F504-9F0BD109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424" y="2926295"/>
            <a:ext cx="4313883" cy="26019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54705-4854-682C-DF6B-B6BEC2BE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95" y="2023287"/>
            <a:ext cx="2653554" cy="3563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DF40DE-E8CD-F360-D0FD-8A5177577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604" y="4491153"/>
            <a:ext cx="3598247" cy="7269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44D42A-4B35-2B23-2764-E3461667B8FE}"/>
              </a:ext>
            </a:extLst>
          </p:cNvPr>
          <p:cNvSpPr/>
          <p:nvPr/>
        </p:nvSpPr>
        <p:spPr>
          <a:xfrm>
            <a:off x="4608424" y="3804825"/>
            <a:ext cx="842117" cy="2450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445AD-9585-FD1B-E5C9-BAA82B0C444C}"/>
              </a:ext>
            </a:extLst>
          </p:cNvPr>
          <p:cNvSpPr/>
          <p:nvPr/>
        </p:nvSpPr>
        <p:spPr>
          <a:xfrm>
            <a:off x="1051859" y="4001248"/>
            <a:ext cx="2593790" cy="1526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118945-5245-0E3F-D824-89E9742B3986}"/>
              </a:ext>
            </a:extLst>
          </p:cNvPr>
          <p:cNvSpPr txBox="1"/>
          <p:nvPr/>
        </p:nvSpPr>
        <p:spPr>
          <a:xfrm>
            <a:off x="4255003" y="3611682"/>
            <a:ext cx="37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67811-54A0-239E-BA60-C2E6928C4E79}"/>
              </a:ext>
            </a:extLst>
          </p:cNvPr>
          <p:cNvSpPr txBox="1"/>
          <p:nvPr/>
        </p:nvSpPr>
        <p:spPr>
          <a:xfrm>
            <a:off x="4280131" y="5108641"/>
            <a:ext cx="37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2C42D18-0ADD-69EE-6015-9810F8955813}"/>
              </a:ext>
            </a:extLst>
          </p:cNvPr>
          <p:cNvCxnSpPr>
            <a:cxnSpLocks/>
          </p:cNvCxnSpPr>
          <p:nvPr/>
        </p:nvCxnSpPr>
        <p:spPr>
          <a:xfrm flipV="1">
            <a:off x="3645649" y="3943121"/>
            <a:ext cx="944564" cy="833658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53D11-7DC5-1CC6-46B8-1169FBE74022}"/>
              </a:ext>
            </a:extLst>
          </p:cNvPr>
          <p:cNvCxnSpPr>
            <a:cxnSpLocks/>
          </p:cNvCxnSpPr>
          <p:nvPr/>
        </p:nvCxnSpPr>
        <p:spPr>
          <a:xfrm>
            <a:off x="8086165" y="4159624"/>
            <a:ext cx="0" cy="3884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5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60000"/>
            <a:ext cx="11199418" cy="51435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Steps to find the Windchill License host ID</a:t>
            </a:r>
          </a:p>
          <a:p>
            <a:pPr marL="0" indent="0">
              <a:buNone/>
            </a:pPr>
            <a:r>
              <a:rPr lang="en-GB" sz="1600" b="1" dirty="0"/>
              <a:t>Example:</a:t>
            </a:r>
            <a:r>
              <a:rPr lang="en-GB" sz="1600" dirty="0"/>
              <a:t> License Host ID : 2c1be9206defa66f87c4db84792e73ebea3ae5991099746337c1ae2ae2d8ef</a:t>
            </a:r>
          </a:p>
          <a:p>
            <a:r>
              <a:rPr lang="en-GB" sz="1600" dirty="0"/>
              <a:t>Login into Windchill as “</a:t>
            </a:r>
            <a:r>
              <a:rPr lang="en-GB" sz="1600" dirty="0" err="1"/>
              <a:t>wcadmin</a:t>
            </a:r>
            <a:r>
              <a:rPr lang="en-GB" sz="1600" dirty="0"/>
              <a:t>”. Go to Site&gt;Utilities&gt;License management&gt;Settings</a:t>
            </a:r>
          </a:p>
          <a:p>
            <a:r>
              <a:rPr lang="en-GB" sz="1600" dirty="0"/>
              <a:t>Copy the License host ID</a:t>
            </a:r>
          </a:p>
          <a:p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1E0AE-2A30-3503-8089-DA354D4B3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24" y="3048626"/>
            <a:ext cx="3314286" cy="27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58A2A-4B9F-90D2-8A15-2A416B003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98" y="3048626"/>
            <a:ext cx="2733333" cy="279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7AC11-9881-0A23-251F-BF07273F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0349" y="3048626"/>
            <a:ext cx="4342857" cy="3323809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449D4EAA-87DC-A12A-DFC9-81DBF5D5B71D}"/>
              </a:ext>
            </a:extLst>
          </p:cNvPr>
          <p:cNvCxnSpPr/>
          <p:nvPr/>
        </p:nvCxnSpPr>
        <p:spPr>
          <a:xfrm flipV="1">
            <a:off x="1601694" y="5360894"/>
            <a:ext cx="2982259" cy="143435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DD497-E2E5-518C-80E9-080F228D9277}"/>
              </a:ext>
            </a:extLst>
          </p:cNvPr>
          <p:cNvSpPr/>
          <p:nvPr/>
        </p:nvSpPr>
        <p:spPr>
          <a:xfrm>
            <a:off x="7512425" y="5670793"/>
            <a:ext cx="4139576" cy="2518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862B0564-9988-1BCB-F96B-EC6696C469C8}"/>
              </a:ext>
            </a:extLst>
          </p:cNvPr>
          <p:cNvCxnSpPr/>
          <p:nvPr/>
        </p:nvCxnSpPr>
        <p:spPr>
          <a:xfrm>
            <a:off x="5773271" y="5408706"/>
            <a:ext cx="1739153" cy="388470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59999"/>
            <a:ext cx="11320040" cy="5530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Go back to the PTC license portal. Ensure correct product is selected.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Now enter (paste) the Host ID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Select Retrieve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any of the steps are not clear to you, please contact us at support@inneo.com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A2BEB-07A6-E6DA-F504-9F0BD109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401" y="2901118"/>
            <a:ext cx="4313883" cy="2592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194C4-9629-CB93-1EE2-60300CF62824}"/>
              </a:ext>
            </a:extLst>
          </p:cNvPr>
          <p:cNvSpPr txBox="1"/>
          <p:nvPr/>
        </p:nvSpPr>
        <p:spPr>
          <a:xfrm>
            <a:off x="1231153" y="3944471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4CF7F-89A6-C693-EEFF-2DB4D5899E2E}"/>
              </a:ext>
            </a:extLst>
          </p:cNvPr>
          <p:cNvSpPr txBox="1"/>
          <p:nvPr/>
        </p:nvSpPr>
        <p:spPr>
          <a:xfrm>
            <a:off x="1231153" y="4867836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A3942-27FB-DBB8-B8ED-4F407BAB722F}"/>
              </a:ext>
            </a:extLst>
          </p:cNvPr>
          <p:cNvSpPr txBox="1"/>
          <p:nvPr/>
        </p:nvSpPr>
        <p:spPr>
          <a:xfrm>
            <a:off x="2088777" y="5124314"/>
            <a:ext cx="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83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59999"/>
            <a:ext cx="11320040" cy="5530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PTC license portal will acknowledge your retrieve request with a message stating you will be emailed with a link inviting you to download your new license file.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Open the email and select the link (highlighted)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FF0845-AC95-2143-2F98-0997EBD2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35" y="3087072"/>
            <a:ext cx="7590118" cy="30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259999"/>
            <a:ext cx="11320040" cy="5530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link takes you to the license repository page.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Your new license pack will be at the top of the list ready to download.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After selecting the download button, you will be asked to add reason for download (Tag). Then the download will begin.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94BEA-FF52-469C-DF99-4983F28B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960" y="3045274"/>
            <a:ext cx="7730299" cy="3620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E3432-63A6-F9F6-B55B-F814FA856EAD}"/>
              </a:ext>
            </a:extLst>
          </p:cNvPr>
          <p:cNvSpPr txBox="1"/>
          <p:nvPr/>
        </p:nvSpPr>
        <p:spPr>
          <a:xfrm>
            <a:off x="2348753" y="3195918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97687-A2C7-1BD1-3A9C-9A57BE71BDDE}"/>
              </a:ext>
            </a:extLst>
          </p:cNvPr>
          <p:cNvSpPr txBox="1"/>
          <p:nvPr/>
        </p:nvSpPr>
        <p:spPr>
          <a:xfrm>
            <a:off x="173583" y="5009777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063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40AF-2D39-F6E8-5B70-819E25F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A528-0409-146A-0AF0-FEED2F6F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4870" y="1259999"/>
            <a:ext cx="5985169" cy="5530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After the </a:t>
            </a:r>
            <a:r>
              <a:rPr lang="en-GB" sz="1600"/>
              <a:t>download go back </a:t>
            </a:r>
            <a:r>
              <a:rPr lang="en-GB" sz="1600" dirty="0"/>
              <a:t>to Windchill, Go to Site&gt;Utilities&gt;</a:t>
            </a:r>
            <a:r>
              <a:rPr lang="en-GB" sz="1600"/>
              <a:t>License management.</a:t>
            </a:r>
            <a:endParaRPr lang="en-GB" sz="1600" dirty="0"/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Select “Browse” and navigate to where the new license pack is stored. Select the file and “Open”.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This will load the file into the “Select Capability Response” field.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Now select “Process Capability Response” to process and load the new license pack.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Refer to the “license Information” tab to confirm new licenses have been loaded.</a:t>
            </a:r>
          </a:p>
          <a:p>
            <a:pPr marL="457200" indent="-457200">
              <a:buFont typeface="+mj-lt"/>
              <a:buAutoNum type="arabicPeriod"/>
            </a:pPr>
            <a:endParaRPr lang="en-GB" sz="1600" dirty="0"/>
          </a:p>
          <a:p>
            <a:pPr marL="457200" indent="-457200">
              <a:buFont typeface="+mj-lt"/>
              <a:buAutoNum type="arabicPeriod"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1734A-5864-0F97-C18E-79BF0631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9" y="1528461"/>
            <a:ext cx="5685487" cy="49933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5BA647-3887-4B21-81B3-A4E7B6004BE4}"/>
              </a:ext>
            </a:extLst>
          </p:cNvPr>
          <p:cNvSpPr/>
          <p:nvPr/>
        </p:nvSpPr>
        <p:spPr>
          <a:xfrm>
            <a:off x="2294965" y="2653553"/>
            <a:ext cx="419129" cy="1374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E3432-63A6-F9F6-B55B-F814FA856EAD}"/>
              </a:ext>
            </a:extLst>
          </p:cNvPr>
          <p:cNvSpPr txBox="1"/>
          <p:nvPr/>
        </p:nvSpPr>
        <p:spPr>
          <a:xfrm>
            <a:off x="1482429" y="1439419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97687-A2C7-1BD1-3A9C-9A57BE71BDDE}"/>
              </a:ext>
            </a:extLst>
          </p:cNvPr>
          <p:cNvSpPr txBox="1"/>
          <p:nvPr/>
        </p:nvSpPr>
        <p:spPr>
          <a:xfrm>
            <a:off x="2346152" y="2343314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D9ED40B-E19F-9FA5-ECD3-1324BEDD82AD}"/>
              </a:ext>
            </a:extLst>
          </p:cNvPr>
          <p:cNvCxnSpPr>
            <a:stCxn id="9" idx="3"/>
          </p:cNvCxnSpPr>
          <p:nvPr/>
        </p:nvCxnSpPr>
        <p:spPr>
          <a:xfrm>
            <a:off x="2714094" y="2722283"/>
            <a:ext cx="782141" cy="971176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B4196C-11FA-856F-493F-7A9145F42208}"/>
              </a:ext>
            </a:extLst>
          </p:cNvPr>
          <p:cNvSpPr txBox="1"/>
          <p:nvPr/>
        </p:nvSpPr>
        <p:spPr>
          <a:xfrm>
            <a:off x="1007812" y="2420186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3DEAD-D0AE-C5EF-5837-AEA333B301F1}"/>
              </a:ext>
            </a:extLst>
          </p:cNvPr>
          <p:cNvSpPr txBox="1"/>
          <p:nvPr/>
        </p:nvSpPr>
        <p:spPr>
          <a:xfrm>
            <a:off x="1544200" y="2926087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A9A5AFE-5E4E-78CA-8724-5C22D759B4E1}"/>
              </a:ext>
            </a:extLst>
          </p:cNvPr>
          <p:cNvCxnSpPr/>
          <p:nvPr/>
        </p:nvCxnSpPr>
        <p:spPr>
          <a:xfrm rot="5400000">
            <a:off x="3817471" y="5096435"/>
            <a:ext cx="1792941" cy="433294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1692998-0953-4599-4982-B39DE4C3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42" y="4416611"/>
            <a:ext cx="5900961" cy="19669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519B2C-13EB-EC49-CFE5-60E2C09C629A}"/>
              </a:ext>
            </a:extLst>
          </p:cNvPr>
          <p:cNvSpPr txBox="1"/>
          <p:nvPr/>
        </p:nvSpPr>
        <p:spPr>
          <a:xfrm>
            <a:off x="7462400" y="4364638"/>
            <a:ext cx="3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172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INNEO">
  <a:themeElements>
    <a:clrScheme name="INNEO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1365F"/>
      </a:accent1>
      <a:accent2>
        <a:srgbClr val="0A2243"/>
      </a:accent2>
      <a:accent3>
        <a:srgbClr val="A5A5A5"/>
      </a:accent3>
      <a:accent4>
        <a:srgbClr val="FFC000"/>
      </a:accent4>
      <a:accent5>
        <a:srgbClr val="538135"/>
      </a:accent5>
      <a:accent6>
        <a:srgbClr val="5B9BD5"/>
      </a:accent6>
      <a:hlink>
        <a:srgbClr val="A80F2A"/>
      </a:hlink>
      <a:folHlink>
        <a:srgbClr val="A80F2A"/>
      </a:folHlink>
    </a:clrScheme>
    <a:fontScheme name="INN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DF8D7D3-5685-46DD-B3AE-EDB09CE0B693}" vid="{8416E883-4FB0-44A9-BDDF-95C73DFECD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abe93-d138-4192-9e72-e3388f2daf30">
      <Terms xmlns="http://schemas.microsoft.com/office/infopath/2007/PartnerControls"/>
    </lcf76f155ced4ddcb4097134ff3c332f>
    <TaxCatchAll xmlns="b92bd66e-955b-473e-87fc-d51fe0b58a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50287A09CF034B93B885EAEE4C5372" ma:contentTypeVersion="16" ma:contentTypeDescription="Ein neues Dokument erstellen." ma:contentTypeScope="" ma:versionID="da863ab1f6658ad672a3b0c8f69f3add">
  <xsd:schema xmlns:xsd="http://www.w3.org/2001/XMLSchema" xmlns:xs="http://www.w3.org/2001/XMLSchema" xmlns:p="http://schemas.microsoft.com/office/2006/metadata/properties" xmlns:ns2="428abe93-d138-4192-9e72-e3388f2daf30" xmlns:ns3="b92bd66e-955b-473e-87fc-d51fe0b58ad3" targetNamespace="http://schemas.microsoft.com/office/2006/metadata/properties" ma:root="true" ma:fieldsID="b0317ae3da25dd98b6d5977fefeb5fb2" ns2:_="" ns3:_="">
    <xsd:import namespace="428abe93-d138-4192-9e72-e3388f2daf30"/>
    <xsd:import namespace="b92bd66e-955b-473e-87fc-d51fe0b58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abe93-d138-4192-9e72-e3388f2da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b796fde-a070-41b7-bdf8-99ba1efe8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bd66e-955b-473e-87fc-d51fe0b58a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00c21b-5956-4bd8-87b1-f462e7281fcb}" ma:internalName="TaxCatchAll" ma:showField="CatchAllData" ma:web="b92bd66e-955b-473e-87fc-d51fe0b58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642CE-C4AB-4432-B214-C394A4E22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DCED0-55FD-420C-A06C-722597F4F6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  <ds:schemaRef ds:uri="428abe93-d138-4192-9e72-e3388f2daf30"/>
    <ds:schemaRef ds:uri="b92bd66e-955b-473e-87fc-d51fe0b58ad3"/>
  </ds:schemaRefs>
</ds:datastoreItem>
</file>

<file path=customXml/itemProps3.xml><?xml version="1.0" encoding="utf-8"?>
<ds:datastoreItem xmlns:ds="http://schemas.openxmlformats.org/officeDocument/2006/customXml" ds:itemID="{F5995400-689B-49E8-B86F-ADC0B70B8C10}"/>
</file>

<file path=docProps/app.xml><?xml version="1.0" encoding="utf-8"?>
<Properties xmlns="http://schemas.openxmlformats.org/officeDocument/2006/extended-properties" xmlns:vt="http://schemas.openxmlformats.org/officeDocument/2006/docPropsVTypes">
  <Template>INNEO-PPTX-16x9</Template>
  <TotalTime>271</TotalTime>
  <Words>489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INNEO</vt:lpstr>
      <vt:lpstr>Retrieving your latest Windchill license files</vt:lpstr>
      <vt:lpstr>License retrieval</vt:lpstr>
      <vt:lpstr>License retrieval</vt:lpstr>
      <vt:lpstr>License retrieval</vt:lpstr>
      <vt:lpstr>License retrieval</vt:lpstr>
      <vt:lpstr>License retrieval</vt:lpstr>
      <vt:lpstr>License retrieval</vt:lpstr>
      <vt:lpstr>License retrieval</vt:lpstr>
      <vt:lpstr>License retrieval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PTC account</dc:title>
  <dc:creator>Stols, Marius</dc:creator>
  <cp:lastModifiedBy>Herbert, Mike</cp:lastModifiedBy>
  <cp:revision>24</cp:revision>
  <cp:lastPrinted>2020-04-29T09:03:00Z</cp:lastPrinted>
  <dcterms:created xsi:type="dcterms:W3CDTF">2023-01-26T16:34:00Z</dcterms:created>
  <dcterms:modified xsi:type="dcterms:W3CDTF">2023-02-08T14:54:25Z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0x0101005950287A09CF034B93B885EAEE4C5372</vt:lpwstr>
  </property>
  <property fmtid="{D5CDD505-2E9C-101B-9397-08002B2CF9AE}" pid="3" name="_dlc_DocIdItemGuid">
    <vt:lpwstr>4cba8c1a-3e59-491a-987c-78e07480f2a1</vt:lpwstr>
  </property>
  <property fmtid="{D5CDD505-2E9C-101B-9397-08002B2CF9AE}" pid="4" name="MediaServiceImageTags">
    <vt:lpwstr/>
  </property>
</Properties>
</file>